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91" r:id="rId2"/>
    <p:sldId id="292" r:id="rId3"/>
    <p:sldId id="274" r:id="rId4"/>
    <p:sldId id="288" r:id="rId5"/>
    <p:sldId id="293" r:id="rId6"/>
    <p:sldId id="294" r:id="rId7"/>
    <p:sldId id="289" r:id="rId8"/>
    <p:sldId id="290" r:id="rId9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Wish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1 3ft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Long fault lines should all be 10’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07AB08-8215-453D-BA94-65D73BC13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10803"/>
            <a:ext cx="7025776" cy="54529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Wish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 Wish is a 15 round, 75 point, Comstock course of fire. There are 7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8966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 Much To Do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left and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079B1A-4C66-4AFF-81BF-B798A061D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179428"/>
            <a:ext cx="7025776" cy="60474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 Much To Do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 Much To Do is a 23 round, 115 point, Comstock course of fire. There are 11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drop turner is activated by the mini popper and is visible at rest.</a:t>
            </a:r>
          </a:p>
          <a:p>
            <a:endParaRPr lang="en-US" dirty="0"/>
          </a:p>
          <a:p>
            <a:r>
              <a:rPr lang="en-US" dirty="0"/>
              <a:t>Handgun start position is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Throttle Control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 left diagonal, 1 tuxedo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3F0960-F0FF-4B4D-B7D1-6B393C020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34" y="3312253"/>
            <a:ext cx="7022018" cy="54496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Throttle Control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Throttle Control is a 26 round, 130 point, Comstock course of fire. There are 13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86276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Expectations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10’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DF5D9-0832-4AEA-91E1-28A2D17BB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90810"/>
            <a:ext cx="7025776" cy="37659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Expectations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Big Expectations is a 31 round, 155 point, Comstock course of fire. There are 14 IPSC targets and 3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left colt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033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665</Words>
  <Application>Microsoft Office PowerPoint</Application>
  <PresentationFormat>Custom</PresentationFormat>
  <Paragraphs>92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2021-06-23T22:06:30Z</dcterms:modified>
  <cp:category>Shooting</cp:category>
</cp:coreProperties>
</file>